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54" autoAdjust="0"/>
  </p:normalViewPr>
  <p:slideViewPr>
    <p:cSldViewPr snapToGrid="0">
      <p:cViewPr varScale="1">
        <p:scale>
          <a:sx n="72" d="100"/>
          <a:sy n="72" d="100"/>
        </p:scale>
        <p:origin x="379"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3" name="Video 15">
            <a:hlinkClick r:id="" action="ppaction://media"/>
            <a:extLst>
              <a:ext uri="{FF2B5EF4-FFF2-40B4-BE49-F238E27FC236}">
                <a16:creationId xmlns:a16="http://schemas.microsoft.com/office/drawing/2014/main" id="{E8B34FB3-B791-7560-9023-A5A8D899A371}"/>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4">
            <a:hlinkClick r:id="" action="ppaction://media"/>
            <a:extLst>
              <a:ext uri="{FF2B5EF4-FFF2-40B4-BE49-F238E27FC236}">
                <a16:creationId xmlns:a16="http://schemas.microsoft.com/office/drawing/2014/main" id="{AF4041AE-8D5E-9773-67C6-DDF7A23BB7A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294134"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3"/>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3" name="Video 29">
            <a:hlinkClick r:id="" action="ppaction://media"/>
            <a:extLst>
              <a:ext uri="{FF2B5EF4-FFF2-40B4-BE49-F238E27FC236}">
                <a16:creationId xmlns:a16="http://schemas.microsoft.com/office/drawing/2014/main" id="{BCBEECA0-BEB8-1F80-CF25-54EC47F2E75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7429" y="4649566"/>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3" name="Video 8">
            <a:hlinkClick r:id="" action="ppaction://media"/>
            <a:extLst>
              <a:ext uri="{FF2B5EF4-FFF2-40B4-BE49-F238E27FC236}">
                <a16:creationId xmlns:a16="http://schemas.microsoft.com/office/drawing/2014/main" id="{ECDF1F3E-9853-CB04-8272-5273A29E8722}"/>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77981" y="4676872"/>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8">
            <a:hlinkClick r:id="" action="ppaction://media"/>
            <a:extLst>
              <a:ext uri="{FF2B5EF4-FFF2-40B4-BE49-F238E27FC236}">
                <a16:creationId xmlns:a16="http://schemas.microsoft.com/office/drawing/2014/main" id="{D8377F54-667B-94B5-AB69-08EB6850ECE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7">
            <a:hlinkClick r:id="" action="ppaction://media"/>
            <a:extLst>
              <a:ext uri="{FF2B5EF4-FFF2-40B4-BE49-F238E27FC236}">
                <a16:creationId xmlns:a16="http://schemas.microsoft.com/office/drawing/2014/main" id="{3C3A05BD-8F03-C994-2CA9-755928E18EF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9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100000">
                <p:cTn id="16"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3" name="Video 10">
            <a:hlinkClick r:id="" action="ppaction://media"/>
            <a:extLst>
              <a:ext uri="{FF2B5EF4-FFF2-40B4-BE49-F238E27FC236}">
                <a16:creationId xmlns:a16="http://schemas.microsoft.com/office/drawing/2014/main" id="{DDEB733A-BE6D-213A-E2B8-08A3FFEA6C9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355</TotalTime>
  <Words>1695</Words>
  <Application>Microsoft Office PowerPoint</Application>
  <PresentationFormat>Widescreen</PresentationFormat>
  <Paragraphs>169</Paragraphs>
  <Slides>14</Slides>
  <Notes>14</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99</cp:revision>
  <dcterms:created xsi:type="dcterms:W3CDTF">2024-04-12T08:56:33Z</dcterms:created>
  <dcterms:modified xsi:type="dcterms:W3CDTF">2024-04-13T18:11:56Z</dcterms:modified>
</cp:coreProperties>
</file>